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6"/>
  </p:normalViewPr>
  <p:slideViewPr>
    <p:cSldViewPr snapToGrid="0">
      <p:cViewPr varScale="1">
        <p:scale>
          <a:sx n="68" d="100"/>
          <a:sy n="68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1199-E87E-D906-1432-5DA8C293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3BCBF-D2E2-866D-1EC0-A7902052F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5DC8-2742-3A6C-1CD6-66D23006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33DC-3707-0C47-19D9-DE1AFFEE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A7AD5-064C-7246-D45F-C4131F56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514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DDF6-476F-8262-4B00-4B7D47AF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ADC57-4CA3-FF90-9A46-547B2281C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CE2C-4D7E-AE8C-6752-F0DBAC41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2FAB-37B6-8756-6A65-533A5786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56159-464E-AEEE-A351-25AAE9B2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24483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3C2846-183F-874B-168F-1527F1F9F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3F204-8C12-DE43-52CD-3426856D0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10177-C45A-2AD0-1C90-8B74ED70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48C3-8114-7F06-F546-65007752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542C-9667-5CB2-B4EC-22487647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74597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64EB-91E1-506B-7EE1-959C8556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471A-0D04-ED69-CEE1-C8814554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5F4A1-371F-AE32-1394-13802336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C7394-2D95-915E-669D-6BA7DFB4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71CD6-55D7-2B63-5242-5A6E5CC3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48035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0FF1-EDAA-85B3-98E9-49DE7712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BBAE9-E657-530D-5E04-6C32C973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4B050-295C-124D-6755-0BB7C7AE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D6515-41D2-BD61-EFD2-D9E70696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A0C92-3A95-62DA-7AA1-4D4574A0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27304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E39F-AA60-EA72-7573-F0E5AC4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EB6C-79B4-B2A0-93CB-21B58BCB8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98AF5-482B-D801-24E2-30D6A2CE5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89D4E-253F-C628-D57A-1A2976DA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39181-1D95-8F80-F97B-AF7F4641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03C27-16CB-133A-2AFE-2E59C945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51816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E9F3-6B87-4E99-80C1-64318A8E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97E11-F61C-187D-E5A6-8A2AC39B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C6021-1CEF-F312-D82B-9F00CC78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8A8EB-829A-B415-AC8A-265F8C776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14240-9E96-998C-47F6-AE96321B5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7C609-5001-584A-9262-91340144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C94CE-BD6E-A12A-1B84-B2B4C135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4E7A4-48A0-E283-9BDE-DA11C20F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00255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5D47-8B6F-520C-7D62-5864B92B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4665A-B77F-9D5D-6471-254B2FAD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74721-0DEE-CF6A-97D3-5DB05761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9B8F8-BD54-0837-3E8C-FCC93514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1997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8E139-D8A7-C55D-5D37-063B8E1D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59FE7-20EA-6076-9ABD-3F31E69B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7FFBF-CC27-A84E-D277-2C16637F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8492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058E-D1A2-CB55-D3A4-1564C79C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3A95-90E9-7988-9C2B-024F0FE1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DC361-168E-FFBA-CA08-F8F24560B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03A28-1CB3-C936-A120-7694EF84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19979-374F-7663-71E3-AEAA1FD3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2F9A7-0DF5-4CC2-EDAE-FC241698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9925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1C42-A1EC-62EE-8AAF-2998C23E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589B3-31EE-7502-C362-F8921C543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4E303-30E8-C213-F132-1CB693EB2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BEDA3-3BC1-DFB8-A38C-C6CA9A54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09D68-BC90-85DB-327E-86C80533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768BA-1450-FA04-DC07-F9F5815E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005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F3641-03DB-88C9-821F-C6403860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770C1-DA7C-62D2-D791-F663F9081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92940-3AD9-8687-D08F-BB6C7218E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24D6-4C33-344D-9050-F12ECDA4D4BC}" type="datetimeFigureOut">
              <a:rPr lang="en-BG" smtClean="0"/>
              <a:t>02/18/2024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33336-5F40-FC57-2B0D-3A410D12A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8B656-0D58-CD07-1DFB-AA4242E0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A90EE-6A02-A749-BA09-344ADB4642E9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7362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A84BA-2E6A-6730-E670-88197C901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210" b="242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27859-9D81-3658-41AF-DBE7C955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Окото като оптичен уред с неговите недостатъци</a:t>
            </a:r>
            <a:endParaRPr lang="en-BG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14A74-A112-2527-6DCA-C6873DDF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Николай Иванов 7.а клас</a:t>
            </a:r>
            <a:endParaRPr lang="en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35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Зрителна система. Пълна анатомия на окото">
            <a:extLst>
              <a:ext uri="{FF2B5EF4-FFF2-40B4-BE49-F238E27FC236}">
                <a16:creationId xmlns:a16="http://schemas.microsoft.com/office/drawing/2014/main" id="{05BBE57F-C3C0-1C59-5DE7-8E8D8AC5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642938"/>
            <a:ext cx="5475288" cy="4079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Устройство">
            <a:extLst>
              <a:ext uri="{FF2B5EF4-FFF2-40B4-BE49-F238E27FC236}">
                <a16:creationId xmlns:a16="http://schemas.microsoft.com/office/drawing/2014/main" id="{07833322-8F85-6105-C9F9-5875BB16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642938"/>
            <a:ext cx="4926013" cy="4079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FA7AB5-DD4A-6F41-E790-A2FA9BD6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Устройство на човешкото око</a:t>
            </a:r>
          </a:p>
        </p:txBody>
      </p:sp>
    </p:spTree>
    <p:extLst>
      <p:ext uri="{BB962C8B-B14F-4D97-AF65-F5344CB8AC3E}">
        <p14:creationId xmlns:p14="http://schemas.microsoft.com/office/powerpoint/2010/main" val="333991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E1103-E57E-E8B2-F000-40B59FCE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Окото като оптичен уред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A994F33-AC06-AEC9-3C3B-CAA5F940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3" y="2520272"/>
            <a:ext cx="9900750" cy="38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2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5D13-3E29-3A39-F91E-CB3B42E1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420"/>
          </a:xfrm>
        </p:spPr>
        <p:txBody>
          <a:bodyPr/>
          <a:lstStyle/>
          <a:p>
            <a:r>
              <a:rPr lang="bg-BG" dirty="0"/>
              <a:t>Фокусиране на окото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6C4DB-EB0F-5215-5EA4-14ABE154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4097056" cy="955152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Когато предметът е далеч</a:t>
            </a:r>
            <a:endParaRPr lang="en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75886-F857-3DD9-084D-C628D6DC92C6}"/>
              </a:ext>
            </a:extLst>
          </p:cNvPr>
          <p:cNvSpPr txBox="1"/>
          <p:nvPr/>
        </p:nvSpPr>
        <p:spPr>
          <a:xfrm>
            <a:off x="7221002" y="1779982"/>
            <a:ext cx="413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Когато предметът е близо</a:t>
            </a:r>
            <a:endParaRPr lang="en-BG" sz="28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54A6F3A-ADFD-5B88-D887-DD0F50C3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4" y="2886467"/>
            <a:ext cx="4617393" cy="198615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9EB881D-CC80-B67D-DF42-B95D770D0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825" y="2920523"/>
            <a:ext cx="4741152" cy="2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7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603D6-B3EB-4D09-5D35-BD6A570B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Далекогледство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C4358C7-4D1E-EAE3-1A82-D8CA05614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50816"/>
            <a:ext cx="6553545" cy="49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54CC7-1541-0695-D04E-550468A6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Късогледство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4A2C9E0-56E7-8B26-2EAD-681D4450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721" y="2427541"/>
            <a:ext cx="913745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9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A15C6-D11A-32C4-1C28-9F5E2D5D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Глаукома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6C39879-D873-DC3B-2D1F-ADB2EDCE1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549412"/>
            <a:ext cx="6553545" cy="57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9B9BF-0B68-C639-2015-DBA695E0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Астигматизъм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Астигматизъм - какво представлява и как се лекува | Lentiamo">
            <a:extLst>
              <a:ext uri="{FF2B5EF4-FFF2-40B4-BE49-F238E27FC236}">
                <a16:creationId xmlns:a16="http://schemas.microsoft.com/office/drawing/2014/main" id="{5799DA90-8990-BED2-89E4-E578475CD9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697980"/>
            <a:ext cx="11496821" cy="36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6" name="Straight Connector 3105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8" name="Rectangle 3107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D9F27-C019-F33C-DA0E-BF885A61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Кератоконус</a:t>
            </a:r>
          </a:p>
        </p:txBody>
      </p:sp>
      <p:cxnSp>
        <p:nvCxnSpPr>
          <p:cNvPr id="3110" name="Straight Connector 3109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2" name="Straight Connector 3111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Лечение на кератоконус - Очна клиника Света Петка Варна">
            <a:extLst>
              <a:ext uri="{FF2B5EF4-FFF2-40B4-BE49-F238E27FC236}">
                <a16:creationId xmlns:a16="http://schemas.microsoft.com/office/drawing/2014/main" id="{FC0094FD-9D78-A6D3-F952-2AAC958C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9198" y="2427541"/>
            <a:ext cx="783850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0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37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Окото като оптичен уред с неговите недостатъци</vt:lpstr>
      <vt:lpstr>Устройство на човешкото око</vt:lpstr>
      <vt:lpstr>Окото като оптичен уред</vt:lpstr>
      <vt:lpstr>Фокусиране на окото</vt:lpstr>
      <vt:lpstr>Далекогледство</vt:lpstr>
      <vt:lpstr>Късогледство</vt:lpstr>
      <vt:lpstr>Глаукома</vt:lpstr>
      <vt:lpstr>Астигматизъм</vt:lpstr>
      <vt:lpstr>Кератоконус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Окото като оптичен уред с неговите недостатъци</dc:title>
  <dc:creator>Николай Миленов Иванов</dc:creator>
  <cp:lastModifiedBy>Надя Пейчева Златева</cp:lastModifiedBy>
  <cp:revision>3</cp:revision>
  <dcterms:created xsi:type="dcterms:W3CDTF">2023-02-26T15:27:57Z</dcterms:created>
  <dcterms:modified xsi:type="dcterms:W3CDTF">2024-02-18T11:22:08Z</dcterms:modified>
</cp:coreProperties>
</file>