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2"/>
  </p:normalViewPr>
  <p:slideViewPr>
    <p:cSldViewPr snapToGrid="0" snapToObjects="1">
      <p:cViewPr varScale="1">
        <p:scale>
          <a:sx n="68" d="100"/>
          <a:sy n="68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09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417472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269504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3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96855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48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302698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5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50773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306295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282879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FA13CD0-B8DA-BA49-89D4-291BD116ECC4}" type="datetimeFigureOut">
              <a:rPr lang="en-BG" smtClean="0"/>
              <a:t>02/18/2024</a:t>
            </a:fld>
            <a:endParaRPr lang="en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78440-DD70-B045-A8F3-8CCAC82B34ED}" type="slidenum">
              <a:rPr lang="en-BG" smtClean="0"/>
              <a:t>‹#›</a:t>
            </a:fld>
            <a:endParaRPr lang="en-BG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2334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25989-307A-6A43-9638-5BA4237432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Озонова дупка</a:t>
            </a:r>
            <a:endParaRPr lang="en-B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7397E-E4C5-0146-AEAD-B4E33D723C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Николай Иванов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73959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2BCE8-ACFB-0643-B9E1-17510B52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Озоновият слой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B96D7-69EE-CA4C-83F7-F3C4D9599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Озоновият слой е частта от Земната атмосфера, която съдържа относително висока концентрация на озон. Известен е най-вече със свойството си да поглъща по-голямата част от ултравиолетовите лъчи, които падат над Земята.</a:t>
            </a:r>
          </a:p>
          <a:p>
            <a:r>
              <a:rPr lang="bg-BG" dirty="0"/>
              <a:t>Открит е 1913г. </a:t>
            </a:r>
            <a:r>
              <a:rPr lang="de-DE" dirty="0"/>
              <a:t>o</a:t>
            </a:r>
            <a:r>
              <a:rPr lang="bg-BG" dirty="0" err="1"/>
              <a:t>т</a:t>
            </a:r>
            <a:r>
              <a:rPr lang="bg-BG" dirty="0"/>
              <a:t> френските учени Анри </a:t>
            </a:r>
            <a:r>
              <a:rPr lang="bg-BG" dirty="0" err="1"/>
              <a:t>Бюсон</a:t>
            </a:r>
            <a:r>
              <a:rPr lang="bg-BG" dirty="0"/>
              <a:t> и Шарл </a:t>
            </a:r>
            <a:r>
              <a:rPr lang="bg-BG" dirty="0" err="1"/>
              <a:t>Фарби</a:t>
            </a:r>
            <a:r>
              <a:rPr lang="de-DE" dirty="0"/>
              <a:t>.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180841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39E6-7AE9-D648-B0F6-8AE827E6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Изтъняване на озоновия слой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F39B5-E1B4-4646-8F68-32A4B02C0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r>
              <a:rPr lang="bg-BG" dirty="0"/>
              <a:t>Изтъняването на озоновия слой описва два свързани феномена, които се наблюдават от края на 70-те години: постепенно понижение от около 4% на общото количество озон в озоновия слой и по-голямо пролетно понижение на стратосферния озон около полярните райони на Земята. Вторият феномен е познат като озонова дупка.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8070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8DEA-EDD5-D443-BD63-96926CA1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588258"/>
          </a:xfrm>
        </p:spPr>
        <p:txBody>
          <a:bodyPr/>
          <a:lstStyle/>
          <a:p>
            <a:r>
              <a:rPr lang="bg-BG" dirty="0"/>
              <a:t>Озонова дупка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FFEED-D3CA-FD42-9CDA-3D4D16DE7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08" y="1519881"/>
            <a:ext cx="7958331" cy="4530063"/>
          </a:xfrm>
        </p:spPr>
        <p:txBody>
          <a:bodyPr/>
          <a:lstStyle/>
          <a:p>
            <a:r>
              <a:rPr lang="bg-BG" dirty="0"/>
              <a:t>Антарктическата озонова дупка е площ в антарктическата стратосфера, в която скорошните нива на озона са се понижили до 33% от нивата им преди 1975 г. Дупката се разтваря по време на антарктическата пролет, от септември до началото на декември, когато силните западни ветрове започват да циркулират около континента и да създават атмосферен контейнер. В този полярен вихър над 50% от озона в ниската стратосфера се разрушава по време на антарктическата пролет.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139167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99488-A486-A144-8360-99F9471BA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Причини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F32EA-8DA1-2D48-B777-B6B583F67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Главна причина за изтъняването на озоновия слой и създаването на озонови дупки са изкуствените химикали. Най-вече различните видове </a:t>
            </a:r>
            <a:r>
              <a:rPr lang="bg-BG" dirty="0" err="1"/>
              <a:t>фриони</a:t>
            </a:r>
            <a:r>
              <a:rPr lang="bg-BG" dirty="0"/>
              <a:t> и др. 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318201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3A62-9FA5-0C4C-B8F3-C1CDF484B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Последствия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B3856-CC1A-9746-9998-C56ED6E0C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Тъй като озоновият слой абсорбира ултравиолетовите</a:t>
            </a:r>
            <a:r>
              <a:rPr lang="en-GB" dirty="0"/>
              <a:t> </a:t>
            </a:r>
            <a:r>
              <a:rPr lang="bg-BG" dirty="0"/>
              <a:t>лъчи от Слънцето, изтъняването на слоя повишава нивото на ултравиолетово лъчение на повърхността, което може да доведе до зачестяване на случаите на рак на кожата и проблеми с очите. </a:t>
            </a:r>
          </a:p>
          <a:p>
            <a:r>
              <a:rPr lang="bg-BG" dirty="0"/>
              <a:t>Има и голямо въздействие върху животните и растенията.</a:t>
            </a:r>
            <a:endParaRPr lang="en-BG" dirty="0"/>
          </a:p>
        </p:txBody>
      </p:sp>
    </p:spTree>
    <p:extLst>
      <p:ext uri="{BB962C8B-B14F-4D97-AF65-F5344CB8AC3E}">
        <p14:creationId xmlns:p14="http://schemas.microsoft.com/office/powerpoint/2010/main" val="3303499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{15A8B35D-633B-FB4C-A441-3521E063D5E0}tf16401378</Template>
  <TotalTime>78</TotalTime>
  <Words>264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MS Shell Dlg 2</vt:lpstr>
      <vt:lpstr>Wingdings</vt:lpstr>
      <vt:lpstr>Wingdings 3</vt:lpstr>
      <vt:lpstr>Madison</vt:lpstr>
      <vt:lpstr>Озонова дупка</vt:lpstr>
      <vt:lpstr>Озоновият слой</vt:lpstr>
      <vt:lpstr>Изтъняване на озоновия слой</vt:lpstr>
      <vt:lpstr>Озонова дупка</vt:lpstr>
      <vt:lpstr>Причини</vt:lpstr>
      <vt:lpstr>Последствия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Озонова дупка</dc:title>
  <dc:creator>Николай Миленов Иванов</dc:creator>
  <cp:lastModifiedBy>Надя Пейчева Златева</cp:lastModifiedBy>
  <cp:revision>2</cp:revision>
  <dcterms:created xsi:type="dcterms:W3CDTF">2022-01-22T08:50:39Z</dcterms:created>
  <dcterms:modified xsi:type="dcterms:W3CDTF">2024-02-18T11:20:50Z</dcterms:modified>
</cp:coreProperties>
</file>